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C29B5-B201-3F43-ABCE-40BAA44082B2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5456C-D237-BA40-A8B3-C8D87B273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6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9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8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5179-A41C-8B4C-8959-7D9D18160AF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2D6B-BA69-884E-B18C-D174B786B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njunz/PySAR#1-installation" TargetMode="External"/><Relationship Id="rId4" Type="http://schemas.openxmlformats.org/officeDocument/2006/relationships/hyperlink" Target="https://groups.google.com/forum/#!forum/py-sa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njunz/PySAR.gi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njunz/PySAR/blob/master/docs/Manual-1.2.0_201708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unjunz/PySAR/wiki/Examp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4">
            <a:extLst>
              <a:ext uri="{FF2B5EF4-FFF2-40B4-BE49-F238E27FC236}">
                <a16:creationId xmlns="" xmlns:a16="http://schemas.microsoft.com/office/drawing/2014/main" id="{6FC11E2E-9797-4FEA-90FD-894E32A208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 33">
            <a:extLst>
              <a:ext uri="{FF2B5EF4-FFF2-40B4-BE49-F238E27FC236}">
                <a16:creationId xmlns="" xmlns:a16="http://schemas.microsoft.com/office/drawing/2014/main" id="{F8828EFD-56F8-4B00-9A0D-B623CC074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15">
            <a:extLst>
              <a:ext uri="{FF2B5EF4-FFF2-40B4-BE49-F238E27FC236}">
                <a16:creationId xmlns="" xmlns:a16="http://schemas.microsoft.com/office/drawing/2014/main" id="{A085B63A-2D2F-4B09-9BFB-E2080686C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4">
            <a:extLst>
              <a:ext uri="{FF2B5EF4-FFF2-40B4-BE49-F238E27FC236}">
                <a16:creationId xmlns="" xmlns:a16="http://schemas.microsoft.com/office/drawing/2014/main" id="{3D4697C8-4A0D-4493-B526-7CC15E0EE5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80" y="253622"/>
            <a:ext cx="3715983" cy="2757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1117"/>
            <a:ext cx="9100892" cy="135575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PySAR Training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823"/>
            <a:ext cx="6618051" cy="91111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Zhang </a:t>
            </a:r>
            <a:r>
              <a:rPr lang="en-US" dirty="0" smtClean="0"/>
              <a:t>Yunjun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524000" y="5697754"/>
            <a:ext cx="5214450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Geodesy Lab, University of Miami, FL</a:t>
            </a:r>
          </a:p>
          <a:p>
            <a:pPr algn="l"/>
            <a:r>
              <a:rPr lang="en-US" dirty="0" smtClean="0"/>
              <a:t>Nov 17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2500"/>
          </a:xfrm>
        </p:spPr>
        <p:txBody>
          <a:bodyPr/>
          <a:lstStyle/>
          <a:p>
            <a:r>
              <a:rPr lang="en-US" dirty="0" smtClean="0"/>
              <a:t>Play with plotting scripts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view.py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42759"/>
            <a:ext cx="6284010" cy="4351338"/>
          </a:xfrm>
        </p:spPr>
      </p:pic>
      <p:sp>
        <p:nvSpPr>
          <p:cNvPr id="4" name="Rectangle 3"/>
          <p:cNvSpPr/>
          <p:nvPr/>
        </p:nvSpPr>
        <p:spPr>
          <a:xfrm>
            <a:off x="838200" y="5884355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view.py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geo_velocity.h5 --mask geo_maskTempCoh.h5 -u cm -m -2.5 -M 0.5 -c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jet_r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lalo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-label -d demGeo.h5</a:t>
            </a:r>
            <a:endParaRPr lang="en-US" sz="2400" b="1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9910" y="1500188"/>
            <a:ext cx="5676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Feature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DEM shaded relief background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Lat</a:t>
            </a:r>
            <a:r>
              <a:rPr lang="en-US" sz="2400" dirty="0" smtClean="0"/>
              <a:t>/</a:t>
            </a:r>
            <a:r>
              <a:rPr lang="en-US" sz="2400" dirty="0" err="1" smtClean="0"/>
              <a:t>lon</a:t>
            </a:r>
            <a:r>
              <a:rPr lang="en-US" sz="2400" dirty="0" smtClean="0"/>
              <a:t> label; scale bar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 err="1" smtClean="0"/>
              <a:t>colormaps</a:t>
            </a:r>
            <a:r>
              <a:rPr lang="en-US" sz="2400" dirty="0" smtClean="0"/>
              <a:t> from </a:t>
            </a:r>
            <a:r>
              <a:rPr lang="en-US" sz="2400" dirty="0" err="1" smtClean="0"/>
              <a:t>matplotlib</a:t>
            </a: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--save/--</a:t>
            </a:r>
            <a:r>
              <a:rPr lang="en-US" sz="2400" dirty="0" err="1" smtClean="0"/>
              <a:t>nodisplay</a:t>
            </a:r>
            <a:r>
              <a:rPr lang="en-US" sz="2400" dirty="0" smtClean="0"/>
              <a:t> to save w/n display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Custom figure/font size, output DPI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Display with different </a:t>
            </a:r>
            <a:r>
              <a:rPr lang="en-US" sz="2400" dirty="0" err="1" smtClean="0"/>
              <a:t>refence</a:t>
            </a:r>
            <a:r>
              <a:rPr lang="en-US" sz="2400" dirty="0" smtClean="0"/>
              <a:t> pixel/date on the fly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Check the current pixel coordinate / value on the status bar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1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" y="6027003"/>
            <a:ext cx="12077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tsviewer.py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geo_timeseries_ECMWF_demErr_refDate_plane.h5 --mask geo_maskTempCoh.h5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5" y="974741"/>
            <a:ext cx="6570488" cy="3958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86736" y="4725575"/>
            <a:ext cx="9183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Click on the left panel to plot its displacement history on the right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Drag “Time Slider” on the bottom of left panel to see the animation!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--save / --</a:t>
            </a:r>
            <a:r>
              <a:rPr lang="en-US" sz="2400" dirty="0" err="1" smtClean="0"/>
              <a:t>nodisplay</a:t>
            </a:r>
            <a:r>
              <a:rPr lang="en-US" sz="2400" dirty="0" smtClean="0"/>
              <a:t> to save the plot data on text file</a:t>
            </a:r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2500"/>
          </a:xfrm>
        </p:spPr>
        <p:txBody>
          <a:bodyPr/>
          <a:lstStyle/>
          <a:p>
            <a:r>
              <a:rPr lang="en-US" dirty="0" smtClean="0"/>
              <a:t>Play with plotting scripts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tsviewer.py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017645"/>
            <a:ext cx="4480798" cy="38730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4848685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Feature</a:t>
            </a:r>
          </a:p>
          <a:p>
            <a:r>
              <a:rPr lang="en-US" sz="2800" dirty="0" smtClean="0"/>
              <a:t>Highlights: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90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PySAR?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PySAR is a </a:t>
            </a:r>
            <a:r>
              <a:rPr lang="en-US" sz="2400" dirty="0" smtClean="0"/>
              <a:t>open-source Python </a:t>
            </a:r>
            <a:r>
              <a:rPr lang="en-US" sz="2400" dirty="0"/>
              <a:t>package for InSAR (Interferometric Synthetic Aperture Radar) time series analysis.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reads stack of </a:t>
            </a:r>
            <a:r>
              <a:rPr lang="en-US" sz="2400" dirty="0" smtClean="0"/>
              <a:t>coregistered, unwrapped </a:t>
            </a:r>
            <a:r>
              <a:rPr lang="en-US" sz="2400" dirty="0"/>
              <a:t>interferograms </a:t>
            </a:r>
            <a:r>
              <a:rPr lang="en-US" sz="2400" dirty="0" smtClean="0"/>
              <a:t>processed by</a:t>
            </a:r>
            <a:r>
              <a:rPr lang="en-US" sz="2400" dirty="0" smtClean="0"/>
              <a:t> </a:t>
            </a:r>
            <a:r>
              <a:rPr lang="en-US" sz="2400" dirty="0"/>
              <a:t>ROI_PAC, Gamma </a:t>
            </a:r>
            <a:r>
              <a:rPr lang="en-US" sz="2400" dirty="0" smtClean="0"/>
              <a:t>or ISCE, </a:t>
            </a:r>
            <a:r>
              <a:rPr lang="en-US" sz="2400" dirty="0"/>
              <a:t>and produces three dimensional (2D in space and 1D in time) ground displacement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ownload: </a:t>
            </a:r>
            <a:r>
              <a:rPr lang="en-US" sz="2400" dirty="0" err="1" smtClean="0"/>
              <a:t>git</a:t>
            </a:r>
            <a:r>
              <a:rPr lang="en-US" sz="2400" dirty="0" smtClean="0"/>
              <a:t> clone </a:t>
            </a:r>
            <a:r>
              <a:rPr lang="en-US" sz="2400" dirty="0" smtClean="0">
                <a:hlinkClick r:id="rId2"/>
              </a:rPr>
              <a:t>https://github.com/yunjunz/PySAR.git</a:t>
            </a:r>
            <a:endParaRPr lang="en-US" sz="2400" dirty="0" smtClean="0"/>
          </a:p>
          <a:p>
            <a:r>
              <a:rPr lang="en-US" sz="2400" dirty="0" smtClean="0"/>
              <a:t>Installation: </a:t>
            </a:r>
            <a:r>
              <a:rPr lang="en-US" sz="2400" dirty="0" smtClean="0">
                <a:hlinkClick r:id="rId3"/>
              </a:rPr>
              <a:t>https://github.com/yunjunz/PySAR#1-installation</a:t>
            </a:r>
            <a:endParaRPr lang="en-US" sz="2400" dirty="0" smtClean="0"/>
          </a:p>
          <a:p>
            <a:r>
              <a:rPr lang="en-US" sz="2400" dirty="0" smtClean="0"/>
              <a:t>Google Group: </a:t>
            </a:r>
            <a:r>
              <a:rPr lang="en-US" sz="2400" dirty="0">
                <a:hlinkClick r:id="rId4"/>
              </a:rPr>
              <a:t>https://groups.google.com/forum/#!</a:t>
            </a:r>
            <a:r>
              <a:rPr lang="en-US" sz="2400" dirty="0" smtClean="0">
                <a:hlinkClick r:id="rId4"/>
              </a:rPr>
              <a:t>forum/py-sar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416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2500"/>
          </a:xfrm>
        </p:spPr>
        <p:txBody>
          <a:bodyPr/>
          <a:lstStyle/>
          <a:p>
            <a:r>
              <a:rPr lang="en-US" dirty="0" smtClean="0"/>
              <a:t>Play with plotting scripts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plot_pysarApp.sh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default plotting results in PYSAR/PIC folder.</a:t>
            </a:r>
          </a:p>
          <a:p>
            <a:r>
              <a:rPr lang="en-US" dirty="0" err="1" smtClean="0"/>
              <a:t>plot_pysarApp.sh</a:t>
            </a:r>
            <a:r>
              <a:rPr lang="en-US" dirty="0" smtClean="0"/>
              <a:t> calls </a:t>
            </a:r>
            <a:r>
              <a:rPr lang="en-US" dirty="0" err="1" smtClean="0"/>
              <a:t>view.py</a:t>
            </a:r>
            <a:r>
              <a:rPr lang="en-US" dirty="0" smtClean="0"/>
              <a:t> to plot most of h5 file generated by pysarApp.py; change the plot setting within the file to adjust and save your plots in the style you like!</a:t>
            </a:r>
          </a:p>
        </p:txBody>
      </p:sp>
    </p:spTree>
    <p:extLst>
      <p:ext uri="{BB962C8B-B14F-4D97-AF65-F5344CB8AC3E}">
        <p14:creationId xmlns:p14="http://schemas.microsoft.com/office/powerpoint/2010/main" val="10041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Re-run pysarApp.py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initial running and checking your results, you may want to adjust some parameters and re-run to update your result, PySAR makes it very easy.</a:t>
            </a:r>
          </a:p>
          <a:p>
            <a:r>
              <a:rPr lang="en-US" dirty="0" smtClean="0"/>
              <a:t>Change the option value in pysarApp_template.txt, then run pysarApp.py directly. You don’t need to delete nor remove files, and pysarApp.py will start from the changed step and continue.</a:t>
            </a:r>
          </a:p>
        </p:txBody>
      </p:sp>
    </p:spTree>
    <p:extLst>
      <p:ext uri="{BB962C8B-B14F-4D97-AF65-F5344CB8AC3E}">
        <p14:creationId xmlns:p14="http://schemas.microsoft.com/office/powerpoint/2010/main" val="171009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in PySAR but not in pysarApp.py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PySAR is a toolbox. There are a lot of other scripts besides pysarApp.py. Check them in $PYSAR_HOME/</a:t>
            </a:r>
            <a:r>
              <a:rPr lang="en-US" dirty="0" err="1" smtClean="0"/>
              <a:t>pysar</a:t>
            </a:r>
            <a:r>
              <a:rPr lang="en-US" dirty="0" smtClean="0"/>
              <a:t> director. All scripts can be ran individually, except for scripts starts with _, e.g. _</a:t>
            </a:r>
            <a:r>
              <a:rPr lang="en-US" dirty="0" err="1" smtClean="0"/>
              <a:t>readfile.py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build you own processing recipe with it, check the example in $PYSAR_HOME/</a:t>
            </a:r>
            <a:r>
              <a:rPr lang="en-US" dirty="0" err="1" smtClean="0"/>
              <a:t>shellscripts</a:t>
            </a:r>
            <a:endParaRPr lang="en-US" dirty="0" smtClean="0"/>
          </a:p>
          <a:p>
            <a:r>
              <a:rPr lang="en-US" dirty="0" smtClean="0"/>
              <a:t>You can import </a:t>
            </a:r>
            <a:r>
              <a:rPr lang="en-US" dirty="0" err="1" smtClean="0"/>
              <a:t>pysar</a:t>
            </a:r>
            <a:r>
              <a:rPr lang="en-US" dirty="0" smtClean="0"/>
              <a:t> as a python module below and develop your own program based on it, check the </a:t>
            </a:r>
            <a:r>
              <a:rPr lang="en-US" dirty="0" err="1" smtClean="0"/>
              <a:t>jupyter</a:t>
            </a:r>
            <a:r>
              <a:rPr lang="en-US" dirty="0" smtClean="0"/>
              <a:t> notebook example in $PYSAR_HOME/examples: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pysar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Check </a:t>
            </a:r>
            <a:r>
              <a:rPr lang="en-US" dirty="0" smtClean="0">
                <a:ea typeface="Courier New" charset="0"/>
                <a:cs typeface="Courier New" charset="0"/>
                <a:hlinkClick r:id="rId2"/>
              </a:rPr>
              <a:t>API Document </a:t>
            </a:r>
            <a:r>
              <a:rPr lang="en-US" dirty="0" smtClean="0">
                <a:ea typeface="Courier New" charset="0"/>
                <a:cs typeface="Courier New" charset="0"/>
              </a:rPr>
              <a:t>for complete list of scripts and modules/functions </a:t>
            </a:r>
          </a:p>
        </p:txBody>
      </p:sp>
    </p:spTree>
    <p:extLst>
      <p:ext uri="{BB962C8B-B14F-4D97-AF65-F5344CB8AC3E}">
        <p14:creationId xmlns:p14="http://schemas.microsoft.com/office/powerpoint/2010/main" val="13475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11425"/>
            <a:ext cx="10515600" cy="1325563"/>
          </a:xfrm>
        </p:spPr>
        <p:txBody>
          <a:bodyPr/>
          <a:lstStyle/>
          <a:p>
            <a:r>
              <a:rPr lang="en-US" smtClean="0"/>
              <a:t>Have fun to play the InSAR time series!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4376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Generate a template file: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cd ~/KujuAlosAT422F650/PYSAR</a:t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pysarApp.py -g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Modify ”Step 1. Load Data” options in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pysarApp_template.txt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ea typeface="Courier New" charset="0"/>
                <a:cs typeface="Courier New" charset="0"/>
              </a:rPr>
              <a:t>to add the path of input files</a:t>
            </a:r>
            <a:br>
              <a:rPr lang="en-US" dirty="0" smtClean="0">
                <a:ea typeface="Courier New" charset="0"/>
                <a:cs typeface="Courier New" charset="0"/>
              </a:rPr>
            </a:br>
            <a:r>
              <a:rPr lang="en-US" dirty="0" smtClean="0">
                <a:ea typeface="Courier New" charset="0"/>
                <a:cs typeface="Courier New" charset="0"/>
              </a:rPr>
              <a:t/>
            </a:r>
            <a:br>
              <a:rPr lang="en-US" dirty="0" smtClean="0"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pysar.insarProcessor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roipac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pysar.unwrapFiles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   = ~/KujuAlosAT422F650/ROIPAC/RADAR/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filt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_*.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unw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pysar.corFiles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      = ~/KujuAlosAT422F650/ROIPAC/RADAR/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filt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_*.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cor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pysar.lookupFile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    = ~/KujuAlosAT422F650/ROIPAC/RADAR/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geomap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*.trans</a:t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pysar.dem.radarCoord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= ~/KujuAlosAT422F650/ROIPAC/RADAR/radar*.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hgt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pysar.dem.geoCoord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>   = ~/KujuAlosAT422F650/ROIPAC/RADAR/*.</a:t>
            </a: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dem</a:t>
            </a:r>
            <a: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 pysarApp.py and check results plot in PIC folder!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100" dirty="0" err="1" smtClean="0">
                <a:latin typeface="Courier New" charset="0"/>
                <a:ea typeface="Courier New" charset="0"/>
                <a:cs typeface="Courier New" charset="0"/>
              </a:rPr>
              <a:t>pyarApp.py</a:t>
            </a:r>
            <a:endParaRPr lang="en-US" sz="21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23538" y="1690688"/>
            <a:ext cx="3214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Test </a:t>
            </a:r>
            <a:r>
              <a:rPr lang="en-US" sz="2400" dirty="0" smtClean="0">
                <a:ea typeface="Courier New" charset="0"/>
                <a:cs typeface="Courier New" charset="0"/>
              </a:rPr>
              <a:t>data </a:t>
            </a:r>
            <a:r>
              <a:rPr lang="en-US" sz="2400" dirty="0" smtClean="0">
                <a:ea typeface="Courier New" charset="0"/>
                <a:cs typeface="Courier New" charset="0"/>
                <a:hlinkClick r:id="rId2"/>
              </a:rPr>
              <a:t>KujuAlosA</a:t>
            </a:r>
            <a:r>
              <a:rPr lang="en-US" sz="2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33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08396"/>
            <a:ext cx="5455917" cy="3396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819813"/>
            <a:ext cx="5455917" cy="2973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4752678"/>
            <a:ext cx="11139854" cy="882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Plot result using </a:t>
            </a:r>
            <a:r>
              <a:rPr lang="en-US" sz="3200" dirty="0" err="1" smtClean="0">
                <a:solidFill>
                  <a:schemeClr val="bg1"/>
                </a:solidFill>
              </a:rPr>
              <a:t>view.py</a:t>
            </a:r>
            <a:r>
              <a:rPr lang="en-US" sz="3200" dirty="0" smtClean="0">
                <a:solidFill>
                  <a:schemeClr val="bg1"/>
                </a:solidFill>
              </a:rPr>
              <a:t> and </a:t>
            </a:r>
            <a:r>
              <a:rPr lang="en-US" sz="3200" dirty="0" err="1" smtClean="0">
                <a:solidFill>
                  <a:schemeClr val="bg1"/>
                </a:solidFill>
              </a:rPr>
              <a:t>tsviewer.py</a:t>
            </a:r>
            <a:r>
              <a:rPr lang="en-US" sz="3200" dirty="0" smtClean="0">
                <a:solidFill>
                  <a:schemeClr val="bg1"/>
                </a:solidFill>
              </a:rPr>
              <a:t>, with -h for help/usage.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443" y="146731"/>
            <a:ext cx="2505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Mean LOS Velocity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6705737" y="146730"/>
            <a:ext cx="487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Displacement History @ </a:t>
            </a:r>
            <a:r>
              <a:rPr lang="en-US" sz="2400" dirty="0" err="1" smtClean="0"/>
              <a:t>Kuju</a:t>
            </a:r>
            <a:r>
              <a:rPr lang="en-US" sz="2400" dirty="0" smtClean="0"/>
              <a:t> Volcano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19" y="492573"/>
            <a:ext cx="4807551" cy="58807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pysarApp.py</a:t>
            </a:r>
            <a:b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chemeClr val="bg1"/>
                </a:solidFill>
              </a:rPr>
              <a:t/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Workflow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12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pysarApp.py  -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Subset (optional)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Prepare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 in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Unwrap Error Correction (optional)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 Network (optional)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Network Inversion</a:t>
            </a:r>
          </a:p>
        </p:txBody>
      </p:sp>
    </p:spTree>
    <p:extLst>
      <p:ext uri="{BB962C8B-B14F-4D97-AF65-F5344CB8AC3E}">
        <p14:creationId xmlns:p14="http://schemas.microsoft.com/office/powerpoint/2010/main" val="1463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pysarApp.py  - steps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Local Oscillator Drift Correction (for </a:t>
            </a:r>
            <a:r>
              <a:rPr lang="en-US" dirty="0" err="1" smtClean="0"/>
              <a:t>Envisat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Tropospheric Delay Correction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Topographic Phase Residual Correction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Phase residual RMS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Reference in Time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Phase Ramp Removal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Velocity Estimation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Post-processing: geocode, export, plot</a:t>
            </a:r>
          </a:p>
          <a:p>
            <a:pPr marL="514350" indent="-514350">
              <a:buFont typeface="+mj-lt"/>
              <a:buAutoNum type="arabicPeriod" startAt="6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15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pysarApp_template.txt </a:t>
            </a:r>
            <a:r>
              <a:rPr lang="mr-IN" dirty="0" smtClean="0"/>
              <a:t>–</a:t>
            </a:r>
            <a:r>
              <a:rPr lang="en-US" dirty="0" smtClean="0"/>
              <a:t> basic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pysarApp.py runs in the order of options listed here in the file</a:t>
            </a:r>
          </a:p>
          <a:p>
            <a:r>
              <a:rPr lang="en-US" dirty="0" smtClean="0"/>
              <a:t>To adjust your processing result, change the corresponding option value in the template txt file and re-run pysarApp.py</a:t>
            </a:r>
          </a:p>
          <a:p>
            <a:r>
              <a:rPr lang="en-US" dirty="0" smtClean="0"/>
              <a:t>“auto” for default option value, with explanation in the comment in the same line</a:t>
            </a:r>
          </a:p>
          <a:p>
            <a:r>
              <a:rPr lang="en-US" dirty="0" smtClean="0"/>
              <a:t>custom value input format/range is explained in the comment in the same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598</Words>
  <Application>Microsoft Macintosh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Courier New</vt:lpstr>
      <vt:lpstr>Mangal</vt:lpstr>
      <vt:lpstr>Arial</vt:lpstr>
      <vt:lpstr>Office Theme</vt:lpstr>
      <vt:lpstr>PySAR Training Workshop</vt:lpstr>
      <vt:lpstr>What’s PySAR?</vt:lpstr>
      <vt:lpstr>How to use it?</vt:lpstr>
      <vt:lpstr>Plot result using view.py and tsviewer.py, with -h for help/usage.</vt:lpstr>
      <vt:lpstr>pysarApp.py  Workflow</vt:lpstr>
      <vt:lpstr>pysarApp.py  - steps</vt:lpstr>
      <vt:lpstr>pysarApp.py  - steps (cont.)</vt:lpstr>
      <vt:lpstr>pysarApp_template.txt – basic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 with plotting scripts – view.py</vt:lpstr>
      <vt:lpstr>Play with plotting scripts – tsviewer.py</vt:lpstr>
      <vt:lpstr>Play with plotting scripts – plot_pysarApp.sh</vt:lpstr>
      <vt:lpstr>Re-run pysarApp.py</vt:lpstr>
      <vt:lpstr>What in PySAR but not in pysarApp.py</vt:lpstr>
      <vt:lpstr>Have fun to play the InSAR time series!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PySAR Training Workshop</dc:title>
  <dc:creator>Zhang, Yunjun</dc:creator>
  <cp:lastModifiedBy>Zhang, Yunjun</cp:lastModifiedBy>
  <cp:revision>111</cp:revision>
  <dcterms:created xsi:type="dcterms:W3CDTF">2017-11-18T04:33:34Z</dcterms:created>
  <dcterms:modified xsi:type="dcterms:W3CDTF">2017-11-19T02:07:54Z</dcterms:modified>
</cp:coreProperties>
</file>